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Planted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Alex Fam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Alex Fam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799050"/>
            <a:ext cx="7630200" cy="35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each line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was planted in the darkness.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the dark, it brings me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can grow in the darkness.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feel the dark, it brings me life.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